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18" d="100"/>
          <a:sy n="118" d="100"/>
        </p:scale>
        <p:origin x="-5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30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6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4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9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9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0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6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8573E-35D1-474D-9EAE-6D68767B6498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B7BF2-8D28-054A-AE89-0700D6D4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272869" cy="6862475"/>
            <a:chOff x="0" y="0"/>
            <a:chExt cx="9272869" cy="6862475"/>
          </a:xfrm>
        </p:grpSpPr>
        <p:pic>
          <p:nvPicPr>
            <p:cNvPr id="4" name="Picture 3" descr="1186989_10151823585224462_2033117743_n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613" y="107619"/>
              <a:ext cx="2569486" cy="6704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82" y="118663"/>
              <a:ext cx="2552505" cy="183860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10503" y="6822"/>
              <a:ext cx="5162366" cy="2492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     NORWICH </a:t>
              </a:r>
              <a:r>
                <a:rPr lang="en-US" sz="2400" b="1" dirty="0" smtClean="0"/>
                <a:t>SCIENCE INFO SESSIONS</a:t>
              </a:r>
            </a:p>
            <a:p>
              <a:r>
                <a:rPr lang="en-US" sz="2400" b="1" dirty="0" smtClean="0"/>
                <a:t>     For </a:t>
              </a:r>
              <a:r>
                <a:rPr lang="en-US" sz="2400" b="1" dirty="0" smtClean="0"/>
                <a:t>all year 2015-2016</a:t>
              </a:r>
            </a:p>
            <a:p>
              <a:r>
                <a:rPr lang="en-US" sz="2400" b="1" dirty="0" smtClean="0"/>
                <a:t>     For Fall </a:t>
              </a:r>
              <a:r>
                <a:rPr lang="en-US" sz="2400" b="1" dirty="0" smtClean="0"/>
                <a:t>2015</a:t>
              </a:r>
            </a:p>
            <a:p>
              <a:endParaRPr lang="en-US" sz="2400" b="1" dirty="0"/>
            </a:p>
            <a:p>
              <a:pPr algn="ctr"/>
              <a:r>
                <a:rPr lang="en-US" sz="2000" b="1" dirty="0" smtClean="0"/>
                <a:t>You’re invited to attend either of the following</a:t>
              </a:r>
            </a:p>
            <a:p>
              <a:pPr algn="ctr"/>
              <a:r>
                <a:rPr lang="en-US" sz="2000" b="1" dirty="0" smtClean="0"/>
                <a:t>          Thurs </a:t>
              </a:r>
              <a:r>
                <a:rPr lang="en-US" sz="2000" b="1" dirty="0" smtClean="0"/>
                <a:t>10/2 noon-1p, Stafford </a:t>
              </a:r>
              <a:r>
                <a:rPr lang="en-US" sz="2000" b="1" dirty="0" err="1" smtClean="0"/>
                <a:t>Aud</a:t>
              </a:r>
              <a:endParaRPr lang="en-US" sz="2000" b="1" dirty="0" smtClean="0"/>
            </a:p>
            <a:p>
              <a:pPr algn="ctr"/>
              <a:r>
                <a:rPr lang="en-US" sz="2000" b="1" dirty="0" smtClean="0"/>
                <a:t>                Thurs </a:t>
              </a:r>
              <a:r>
                <a:rPr lang="en-US" sz="2000" b="1" dirty="0" smtClean="0"/>
                <a:t>10/9 7-8p, </a:t>
              </a:r>
              <a:r>
                <a:rPr lang="en-US" sz="2000" b="1" dirty="0" smtClean="0"/>
                <a:t>Dana 202</a:t>
              </a:r>
              <a:endParaRPr lang="en-US" sz="2000" b="1" dirty="0" smtClean="0"/>
            </a:p>
          </p:txBody>
        </p:sp>
        <p:pic>
          <p:nvPicPr>
            <p:cNvPr id="8" name="Picture 7" descr="P101008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863535" y="455135"/>
              <a:ext cx="1170931" cy="1012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82" y="3360434"/>
              <a:ext cx="2552505" cy="1751449"/>
            </a:xfrm>
            <a:prstGeom prst="rect">
              <a:avLst/>
            </a:prstGeom>
          </p:spPr>
        </p:pic>
        <p:pic>
          <p:nvPicPr>
            <p:cNvPr id="10" name="Content Placeholder 3"/>
            <p:cNvPicPr>
              <a:picLocks noChangeAspect="1"/>
            </p:cNvPicPr>
            <p:nvPr/>
          </p:nvPicPr>
          <p:blipFill>
            <a:blip r:embed="rId6"/>
            <a:srcRect t="11495" b="11495"/>
            <a:stretch>
              <a:fillRect/>
            </a:stretch>
          </p:blipFill>
          <p:spPr>
            <a:xfrm>
              <a:off x="19788" y="1948075"/>
              <a:ext cx="2547892" cy="14012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06" y="5090359"/>
              <a:ext cx="2582856" cy="172190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03602" y="6093034"/>
              <a:ext cx="629161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solidFill>
                    <a:schemeClr val="bg1"/>
                  </a:solidFill>
                </a:rPr>
                <a:t>For more info, contact CGSE (</a:t>
              </a:r>
              <a:r>
                <a:rPr lang="en-US" sz="2200" b="1" dirty="0" err="1" smtClean="0">
                  <a:solidFill>
                    <a:schemeClr val="bg1"/>
                  </a:solidFill>
                </a:rPr>
                <a:t>global@dickinson.edu</a:t>
              </a:r>
              <a:r>
                <a:rPr lang="en-US" sz="2200" b="1" dirty="0" smtClean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sz="2200" b="1" dirty="0" smtClean="0">
                  <a:solidFill>
                    <a:schemeClr val="bg1"/>
                  </a:solidFill>
                </a:rPr>
                <a:t>or Prof. Kushner (</a:t>
              </a:r>
              <a:r>
                <a:rPr lang="en-US" sz="2200" b="1" dirty="0" err="1" smtClean="0">
                  <a:solidFill>
                    <a:schemeClr val="bg1"/>
                  </a:solidFill>
                </a:rPr>
                <a:t>kushnerd@dickinson.edu</a:t>
              </a:r>
              <a:r>
                <a:rPr lang="en-US" sz="2200" b="1" dirty="0" smtClean="0">
                  <a:solidFill>
                    <a:schemeClr val="bg1"/>
                  </a:solidFill>
                </a:rPr>
                <a:t>)</a:t>
              </a:r>
              <a:endParaRPr lang="en-US" sz="2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2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Macintosh PowerPoint</Application>
  <PresentationFormat>On-screen Show (4:3)</PresentationFormat>
  <Paragraphs>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Dickinson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Kushner</dc:creator>
  <cp:lastModifiedBy>Dave Kushner</cp:lastModifiedBy>
  <cp:revision>1</cp:revision>
  <dcterms:created xsi:type="dcterms:W3CDTF">2014-09-22T14:35:26Z</dcterms:created>
  <dcterms:modified xsi:type="dcterms:W3CDTF">2014-09-22T14:35:59Z</dcterms:modified>
</cp:coreProperties>
</file>